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2" r:id="rId2"/>
    <p:sldId id="257" r:id="rId3"/>
    <p:sldId id="273" r:id="rId4"/>
    <p:sldId id="268" r:id="rId5"/>
    <p:sldId id="269" r:id="rId6"/>
    <p:sldId id="258" r:id="rId7"/>
    <p:sldId id="265" r:id="rId8"/>
    <p:sldId id="267" r:id="rId9"/>
    <p:sldId id="266" r:id="rId10"/>
    <p:sldId id="264" r:id="rId11"/>
    <p:sldId id="279" r:id="rId12"/>
    <p:sldId id="280" r:id="rId13"/>
    <p:sldId id="274" r:id="rId14"/>
    <p:sldId id="278" r:id="rId15"/>
    <p:sldId id="277" r:id="rId16"/>
    <p:sldId id="282" r:id="rId17"/>
    <p:sldId id="275" r:id="rId18"/>
    <p:sldId id="281" r:id="rId19"/>
  </p:sldIdLst>
  <p:sldSz cx="12192000" cy="6858000"/>
  <p:notesSz cx="68199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CE1BF-A7C7-48DD-9FF4-9088236AEF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0319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6854C-399D-4EF7-BCC5-BE791AEAF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7612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31800" y="1241425"/>
            <a:ext cx="5956300" cy="335121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6854C-399D-4EF7-BCC5-BE791AEAFB10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2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31800" y="1241425"/>
            <a:ext cx="5956300" cy="335121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6854C-399D-4EF7-BCC5-BE791AEAFB10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42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9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00B0F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848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9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672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9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3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7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9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5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1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2294" y="1138213"/>
            <a:ext cx="9592574" cy="5427833"/>
          </a:xfrm>
        </p:spPr>
        <p:txBody>
          <a:bodyPr/>
          <a:lstStyle/>
          <a:p>
            <a:pPr algn="l"/>
            <a:r>
              <a:rPr lang="pl-PL" sz="1300" dirty="0" smtClean="0">
                <a:solidFill>
                  <a:srgbClr val="00B0F0"/>
                </a:solidFill>
              </a:rPr>
              <a:t/>
            </a:r>
            <a:br>
              <a:rPr lang="pl-PL" sz="1300" dirty="0" smtClean="0">
                <a:solidFill>
                  <a:srgbClr val="00B0F0"/>
                </a:solidFill>
              </a:rPr>
            </a:br>
            <a:r>
              <a:rPr lang="pl-PL" sz="1300" dirty="0" smtClean="0">
                <a:solidFill>
                  <a:srgbClr val="00B0F0"/>
                </a:solidFill>
              </a:rPr>
              <a:t/>
            </a:r>
            <a:br>
              <a:rPr lang="pl-PL" sz="1300" dirty="0" smtClean="0">
                <a:solidFill>
                  <a:srgbClr val="00B0F0"/>
                </a:solidFill>
              </a:rPr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KATEGORIA POŻYTEK ROKU </a:t>
            </a:r>
            <a:b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 ZGŁOSZEŃ - zadań realizowanych w 2019 roku  </a:t>
            </a:r>
            <a:b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Ogólnopolski Przegląd Piosenki Osób Niewidomych – Opole 2019 – Polski Związek Niewidomych Okręg Opolski 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W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internecie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Opolska Biblioteka Cyfrowa -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Oleksandr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Kovalenko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moje Opole 75 obrazów Opola w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internecie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„Opolskie Place wczoraj i dziś” – projekt filmowo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eventowy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Opolska Fundacja Filmowa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OFFilm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Senior na medal - Fundacja Rozwoju Społecznego SPINACZ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Opolskie Spacery Ornitologiczne - Opolskie Towarzystwo Ornitologiczne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Zapobieganie przestępczości – województwo opolskie –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Quisisana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Bądźmy aktywni –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mRazem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Fundacja Dom Rodzinnej Rehabilitacji Dzieci z Porażeniem Mózgowym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Atlantis Bieg Opolski - Stowarzyszenie Bieg Opolski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Wsparcie osób oraz instytucji działających w obszarze bezdomności, ubóstwa oraz wykluczenia - Stowarzyszenie </a:t>
            </a: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Pomocy 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Osobom Bezdomnym, Ubogim oraz Wykluczonym Społecznie „Nadzieja”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10. Cykl trzydziestu trzech koncertów oraz siedmiu Jam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Session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 2019 roku - Fundacja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BluesOpole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Opolcon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2019 - Stowarzyszenie </a:t>
            </a:r>
            <a:r>
              <a:rPr lang="pl-PL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OKF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Feniks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 Asystent Osobisty Osoby Niesłyszącej i tłumacz języka migowego on-line - Polski Związek Głuchych Oddział Opolski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13. „Zupa dla ubogich w Opolu” - Fundacja „Zupa w Opolu”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14. Opolski Festiwal Spektakli Profilaktycznych” „Maski zostawimy na scenie” - Fundacja Pomocy Dzieciom i rodzinie Horyzont w Opolu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15. Placówka wsparcia dziennego świetlica środowiskowa NARNIA - Fundacja Pomocy Dzieciom i rodzinie Horyzont w Opolu</a:t>
            </a:r>
            <a:b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16. Edukacja Domowa –Wdrożenie Idei - Fundacja Rozwoju Edukacji Empatycznej </a:t>
            </a: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Niewidomy kolega? Mój dobry przyjaciel, a ja już wiem jak mu pomagać. Warsztaty dla przedszkolaków i uczniów – edycja II </a:t>
            </a: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rozszerzona 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Fundacja Szansa dla </a:t>
            </a: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niewidomych.</a:t>
            </a: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endParaRPr lang="pl-PL" sz="1300" dirty="0"/>
          </a:p>
        </p:txBody>
      </p:sp>
      <p:sp>
        <p:nvSpPr>
          <p:cNvPr id="4" name="Prostokąt 3"/>
          <p:cNvSpPr/>
          <p:nvPr/>
        </p:nvSpPr>
        <p:spPr>
          <a:xfrm>
            <a:off x="3045125" y="404796"/>
            <a:ext cx="639217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SPOTKANIE KAPITUŁY OCENIAJĄCEJ ZGŁOSZENIA </a:t>
            </a:r>
          </a:p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NAGRODY IM. JANA CAŁKI  </a:t>
            </a:r>
            <a:endParaRPr lang="pl-PL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5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5063" y="2213934"/>
            <a:ext cx="5070057" cy="2367251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</a:rPr>
              <a:t>- głównym </a:t>
            </a:r>
            <a:r>
              <a:rPr lang="pl-PL" sz="1800" b="1" dirty="0">
                <a:solidFill>
                  <a:schemeClr val="tx1"/>
                </a:solidFill>
              </a:rPr>
              <a:t>celem zadania było odciążenie instytucji Państwowych w ich zadaniach oraz wsparcie podopiecznych tych instytucji w sprawach medycznych, urzędowych, zmniejszenie skrajnego ubóstwa poprzez spotkania informacyjne, kierowanie do jednostek specjalistycznych zajmującą się pomocą socjalną a także poprzez bezpośrednią pomoc stowarzyszenia. 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Wsparcie osób oraz instytucji działających w obszarze bezdomności, ubóstwa oraz wykluczenia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3598900" y="5507443"/>
            <a:ext cx="634120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Stowarzyszenie   Pomocy Osobom Bezdomnym, Ubogim oraz Wykluczonym Społecznie „Nadzieja”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66" y="1754436"/>
            <a:ext cx="4846314" cy="32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6983" y="2386149"/>
            <a:ext cx="5070057" cy="1550602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Cykl koncertów to wydarzenie ogólnodostępne dla wszystkich mieszkańców Opola, na wysokim poziomie artystycznym dla miłośników muzyki o różnym statusie społecznym i ekonomicznym.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Cykl trzydziestu trzech koncertów oraz siedmiu Jam </a:t>
            </a:r>
            <a:r>
              <a:rPr lang="pl-PL" sz="2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Session</a:t>
            </a:r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w 2019 roku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6065427" y="5745373"/>
            <a:ext cx="280488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Fundacja </a:t>
            </a:r>
            <a:r>
              <a:rPr lang="pl-PL" sz="20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BluesOpole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17" y="1547165"/>
            <a:ext cx="2702825" cy="38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3475" y="2566155"/>
            <a:ext cx="3814354" cy="2310645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</a:t>
            </a:r>
            <a:r>
              <a:rPr lang="pl-PL" sz="1800" b="1" dirty="0" err="1">
                <a:solidFill>
                  <a:schemeClr val="tx1"/>
                </a:solidFill>
              </a:rPr>
              <a:t>Opolcon</a:t>
            </a:r>
            <a:r>
              <a:rPr lang="pl-PL" sz="1800" b="1" dirty="0">
                <a:solidFill>
                  <a:schemeClr val="tx1"/>
                </a:solidFill>
              </a:rPr>
              <a:t> to największy bezpłatny konwent fantastyczny w Polsce. W trakcie wydarzenia poruszane jest ogromne spektrum tematów-od tematów czysto naukowych, prze </a:t>
            </a:r>
            <a:r>
              <a:rPr lang="pl-PL" sz="1800" b="1" dirty="0" err="1">
                <a:solidFill>
                  <a:schemeClr val="tx1"/>
                </a:solidFill>
              </a:rPr>
              <a:t>fantasy</a:t>
            </a:r>
            <a:r>
              <a:rPr lang="pl-PL" sz="1800" b="1" dirty="0">
                <a:solidFill>
                  <a:schemeClr val="tx1"/>
                </a:solidFill>
              </a:rPr>
              <a:t>, historię, po wszelkiego rodzaju gry.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 </a:t>
            </a:r>
          </a:p>
          <a:p>
            <a:pPr algn="ctr"/>
            <a:r>
              <a:rPr lang="pl-PL" sz="2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Opolcon</a:t>
            </a:r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2019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5666745" y="5534004"/>
            <a:ext cx="372452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Stowarzyszenie </a:t>
            </a:r>
            <a:r>
              <a:rPr lang="pl-PL" sz="20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OKF</a:t>
            </a:r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Feniks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1468048"/>
            <a:ext cx="5495108" cy="37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7019" y="3534690"/>
            <a:ext cx="4389118" cy="2367251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</a:rPr>
              <a:t>- Zadanie </a:t>
            </a:r>
            <a:r>
              <a:rPr lang="pl-PL" sz="1800" b="1" dirty="0">
                <a:solidFill>
                  <a:schemeClr val="tx1"/>
                </a:solidFill>
              </a:rPr>
              <a:t>kierowane było do wszystkich głuchych mieszkańców Opola, obecnie z usług </a:t>
            </a:r>
            <a:r>
              <a:rPr lang="pl-PL" sz="1800" b="1" dirty="0" err="1">
                <a:solidFill>
                  <a:schemeClr val="tx1"/>
                </a:solidFill>
              </a:rPr>
              <a:t>Assystenta</a:t>
            </a:r>
            <a:r>
              <a:rPr lang="pl-PL" sz="1800" b="1" dirty="0">
                <a:solidFill>
                  <a:schemeClr val="tx1"/>
                </a:solidFill>
              </a:rPr>
              <a:t> Osobistego ora tłumacza on-line korzysta ok. 50 niesłyszących osób. Projekt pozwala na możliwość włączenia niesłyszących obywateli w funkcjonowanie społeczności miasta Opola,  ma charakter </a:t>
            </a:r>
            <a:r>
              <a:rPr lang="pl-PL" sz="1800" b="1" dirty="0" smtClean="0">
                <a:solidFill>
                  <a:schemeClr val="tx1"/>
                </a:solidFill>
              </a:rPr>
              <a:t>indywidualny - pozwala </a:t>
            </a:r>
            <a:r>
              <a:rPr lang="pl-PL" sz="1800" b="1" dirty="0">
                <a:solidFill>
                  <a:schemeClr val="tx1"/>
                </a:solidFill>
              </a:rPr>
              <a:t>na uczestnictwo w życiu społecznym, oraz </a:t>
            </a:r>
            <a:r>
              <a:rPr lang="pl-PL" sz="1800" b="1" dirty="0" smtClean="0">
                <a:solidFill>
                  <a:schemeClr val="tx1"/>
                </a:solidFill>
              </a:rPr>
              <a:t>instytucjonalny -</a:t>
            </a:r>
            <a:r>
              <a:rPr lang="pl-PL" sz="1800" b="1" dirty="0">
                <a:solidFill>
                  <a:schemeClr val="tx1"/>
                </a:solidFill>
              </a:rPr>
              <a:t>pozwala być dostępnym osobom niesłyszącym różnym instytucjom mającym służyć mieszkańcom Opola.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Asystent Osobisty Osoby Niesłyszącej i tłumacz języka migowego on-line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4191082" y="5468673"/>
            <a:ext cx="634120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Polski Związek Głuchych Oddział Opolski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8" y="1629632"/>
            <a:ext cx="5016137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3349" y="2569513"/>
            <a:ext cx="4110446" cy="2367251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Założeniem projektu pt. „Zupa dla ubogich” było wyjście z bezpośrednią pomocą na ulicę dla potrzebujących- opolskich bezdomnych i nie tylko. Akcja wydawania posiłków była prowadzona przez wolontariuszy Fundacji. Każda akcję wydawania posiłków prowadzono w soboty o godz. 17:00, na pl. Przed Galerią handlową „Solaris”. Podstawą każdego posiłku była zupa.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„Zupa dla ubogich w Opolu”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4937805" y="5501428"/>
            <a:ext cx="443286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Fundacja „Zupa w Opolu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”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30" y="1665294"/>
            <a:ext cx="4841951" cy="33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3521" y="3332985"/>
            <a:ext cx="5351187" cy="2367251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Festiwal jest skierowany do dzieci i młodzieży ze wszystkich szkół podstawowych, szkół ponadpodstawowych oraz wychowanków placówek wsparcia dziennego, wychowawców, nauczycieli i pedagogów oraz </a:t>
            </a:r>
            <a:r>
              <a:rPr lang="pl-PL" sz="1800" b="1" dirty="0" err="1">
                <a:solidFill>
                  <a:schemeClr val="tx1"/>
                </a:solidFill>
              </a:rPr>
              <a:t>rodzn</a:t>
            </a:r>
            <a:r>
              <a:rPr lang="pl-PL" sz="1800" b="1" dirty="0">
                <a:solidFill>
                  <a:schemeClr val="tx1"/>
                </a:solidFill>
              </a:rPr>
              <a:t>.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Festiwal w swojej formule ma za zadanie integracje dzieci i młodzieży poprzez łączenie w grupy i wspólne realizowanie przedstawień o charakterze profilaktycznym dla swoich rówieśników i pokazanie ich w ramach organizowanej co rocznie Gali Finałowej w jednym z Opolskich teatrów.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Opolski Festiwal Spektakli Profilaktycznych” „Maski zostawimy na scenie”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3287932" y="5587103"/>
            <a:ext cx="702898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Fundacja Pomocy Dzieciom i rodzinie Horyzont w Opolu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8" y="1569500"/>
            <a:ext cx="352697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3521" y="3419907"/>
            <a:ext cx="5070057" cy="2367251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Placówka funkcjonuje 5 dni w tygodniu oraz w wakacje i ferie, zlokalizowana jest w dzielnicy Groszowice, jest dostępna dla dzieci i </a:t>
            </a:r>
            <a:r>
              <a:rPr lang="pl-PL" sz="1800" b="1" dirty="0" err="1">
                <a:solidFill>
                  <a:schemeClr val="tx1"/>
                </a:solidFill>
              </a:rPr>
              <a:t>młodziezy</a:t>
            </a:r>
            <a:r>
              <a:rPr lang="pl-PL" sz="1800" b="1" dirty="0">
                <a:solidFill>
                  <a:schemeClr val="tx1"/>
                </a:solidFill>
              </a:rPr>
              <a:t> w wieku od 6-17 lat z całego miasta Opola.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Placówka bierze udział we wszystkich przedsięwzięciach organizowanych przez </a:t>
            </a:r>
            <a:r>
              <a:rPr lang="pl-PL" sz="1800" b="1" dirty="0" err="1">
                <a:solidFill>
                  <a:schemeClr val="tx1"/>
                </a:solidFill>
              </a:rPr>
              <a:t>Urzad</a:t>
            </a:r>
            <a:r>
              <a:rPr lang="pl-PL" sz="1800" b="1" dirty="0">
                <a:solidFill>
                  <a:schemeClr val="tx1"/>
                </a:solidFill>
              </a:rPr>
              <a:t> Miasta Opola( piknikach, konkursach, eventach, gdzie dzieci maja możliwość m.in. pokazywać swoje pasje i prezentować na scenie swoje zdolności. Placówka organizuje również dla dzieci różne atrakcje jak. np. spływ na pontonach rzeką Dunajec.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Narnia to aktywność, profilaktyka, wyzwania, nauka, zabawa</a:t>
            </a:r>
            <a:r>
              <a:rPr lang="pl-PL" sz="1800" b="1" dirty="0" smtClean="0">
                <a:solidFill>
                  <a:schemeClr val="tx1"/>
                </a:solidFill>
              </a:rPr>
              <a:t>.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Placówka wsparcia dziennego świetlica środowiskowa NARNIA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3287932" y="5587103"/>
            <a:ext cx="702898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Fundacja Pomocy Dzieciom i rodzinie Horyzont w Opolu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8" y="1569500"/>
            <a:ext cx="352697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6983" y="1569500"/>
            <a:ext cx="5070057" cy="2367251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</a:t>
            </a:r>
            <a:r>
              <a:rPr lang="pl-PL" sz="1800" b="1" dirty="0" err="1">
                <a:solidFill>
                  <a:schemeClr val="tx1"/>
                </a:solidFill>
              </a:rPr>
              <a:t>Free</a:t>
            </a:r>
            <a:r>
              <a:rPr lang="pl-PL" sz="1800" b="1" dirty="0">
                <a:solidFill>
                  <a:schemeClr val="tx1"/>
                </a:solidFill>
              </a:rPr>
              <a:t> to miejsce dla dzieci, w którym uczą się siebie i od siebie nawzajem, rozwijają się i bawią. Organizowane są zajęcia, wyjazdy, warsztaty dostępne dla dzieci uczących się w domowym trybie nauki. Działania </a:t>
            </a:r>
            <a:r>
              <a:rPr lang="pl-PL" sz="1800" b="1" dirty="0" err="1">
                <a:solidFill>
                  <a:schemeClr val="tx1"/>
                </a:solidFill>
              </a:rPr>
              <a:t>Free</a:t>
            </a:r>
            <a:r>
              <a:rPr lang="pl-PL" sz="1800" b="1" dirty="0">
                <a:solidFill>
                  <a:schemeClr val="tx1"/>
                </a:solidFill>
              </a:rPr>
              <a:t> mają za zadanie uwrażliwiać dzieci na bycie tolerancyjnym, życzliwym i w pełni swobodnym obywatelem.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Edukacja Domowa –Wdrożenie Idei</a:t>
            </a:r>
            <a:endParaRPr lang="pl-PL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4191082" y="5468673"/>
            <a:ext cx="634120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Fundacja Rozwoju Edukacji Empatycznej – </a:t>
            </a:r>
            <a:r>
              <a:rPr lang="pl-PL" sz="20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FREE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49" y="1438871"/>
            <a:ext cx="2665368" cy="35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6983" y="2216850"/>
            <a:ext cx="5070057" cy="2367251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W projekcie udział wzięło ponad 2000 dzieci z opolskich szkół i przedszkoli. Celem działania była integracja małych mieszkańców regionu z często nieznanym i niedostępnym dla nich światem dotyku i dźwięku, w którym żyją niewidomi. Projekt zrealizowano w formie warsztatów, w których brali również udział wolontariusze z niepełnosprawnościami wzroku.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96983" y="133800"/>
            <a:ext cx="8569234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Niewidomy kolega? Mój dobry przyjaciel, a ja już wiem jak mu pomagać. Warsztaty dla przedszkolaków i uczniów – edycja II rozszerzona</a:t>
            </a:r>
            <a:endParaRPr lang="pl-PL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5052964" y="5561555"/>
            <a:ext cx="440494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Fundacja Szansa dla niewidomych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44" y="1569500"/>
            <a:ext cx="2746465" cy="36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6390" y="1912682"/>
            <a:ext cx="5071653" cy="3173124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I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Ogólnopolski Przegląd Piosenki Osób Niewidomych –Opole 2019 r. odbywał się w Opolu w dniach 03-05.09.2019 r. a jego najważniejszym elementem był koncert finałowy, zorganizowany w dniu 04.09.2019 r. w Sali Kameralnej </a:t>
            </a:r>
            <a:r>
              <a:rPr lang="pl-PL" sz="1800" b="1" dirty="0" err="1">
                <a:solidFill>
                  <a:schemeClr val="tx1"/>
                </a:solidFill>
                <a:cs typeface="Arial" pitchFamily="34" charset="0"/>
              </a:rPr>
              <a:t>NCPP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 w Opolu. Zorganizowanie koncertu przyczyniło się do integracji środowiska osób niewidomych i słabo widzących oraz pozwoliło zaprezentować talenty wokalne osób z dysfunkcją wzroku z całej Polski.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53737" y="376600"/>
            <a:ext cx="82905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I Ogólnopolski Przegląd Piosenki Osób Niewidomych – Opole 2019</a:t>
            </a:r>
            <a:endParaRPr lang="pl-PL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 rot="21198694">
            <a:off x="4146215" y="5866074"/>
            <a:ext cx="5451883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Polski Związek Niewidomych Okręg Opolski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43" y="2020389"/>
            <a:ext cx="4369524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2299" y="1713689"/>
            <a:ext cx="4551399" cy="3101007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</a:rPr>
              <a:t>- w </a:t>
            </a:r>
            <a:r>
              <a:rPr lang="pl-PL" sz="1800" b="1" dirty="0">
                <a:solidFill>
                  <a:schemeClr val="tx1"/>
                </a:solidFill>
              </a:rPr>
              <a:t>opolskich schroniskach dla bezdomnych „Gawra” prezentował wystawę i zaangażował ludzi biednych i bezdomnych do malowania, którzy w zimowe wieczory malowali farbami, gwaszami. W domu „Szansa” na ul. Małopolskiej w Opolu zorganizował wystawę własnych obrazków i portretował ludzi bezdomnych i samotnych, dając im nadzieje na lepsze życie i chwile radości.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2009384" y="110925"/>
            <a:ext cx="642355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W </a:t>
            </a:r>
            <a:r>
              <a:rPr lang="pl-PL" sz="2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internecie</a:t>
            </a:r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– Opolska Biblioteka Cyfrowa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 rot="21198694">
            <a:off x="4149712" y="5713373"/>
            <a:ext cx="438085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Oleksandr</a:t>
            </a:r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Kovalenko</a:t>
            </a:r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– moje Opole 75 obrazów Opola w </a:t>
            </a:r>
            <a:r>
              <a:rPr lang="pl-PL" sz="20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internecie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39" y="1341832"/>
            <a:ext cx="2911829" cy="41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5021" y="2213434"/>
            <a:ext cx="5992533" cy="3004458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Opolska Fundacja Filmowa zakończyła w roku 2019, projekt ,na który składały się produkcja </a:t>
            </a:r>
            <a:r>
              <a:rPr lang="pl-PL" sz="1800" b="1" dirty="0" smtClean="0">
                <a:solidFill>
                  <a:schemeClr val="tx1"/>
                </a:solidFill>
              </a:rPr>
              <a:t>filmu </a:t>
            </a:r>
            <a:r>
              <a:rPr lang="pl-PL" sz="1800" b="1" dirty="0" err="1" smtClean="0">
                <a:solidFill>
                  <a:schemeClr val="tx1"/>
                </a:solidFill>
              </a:rPr>
              <a:t>pt</a:t>
            </a:r>
            <a:r>
              <a:rPr lang="pl-PL" sz="1800" b="1" dirty="0" err="1">
                <a:solidFill>
                  <a:schemeClr val="tx1"/>
                </a:solidFill>
              </a:rPr>
              <a:t>.”Opolskie</a:t>
            </a:r>
            <a:r>
              <a:rPr lang="pl-PL" sz="1800" b="1" dirty="0">
                <a:solidFill>
                  <a:schemeClr val="tx1"/>
                </a:solidFill>
              </a:rPr>
              <a:t> place wczoraj i dziś”-Pl. Św. Sebastiana i Plac </a:t>
            </a:r>
            <a:r>
              <a:rPr lang="pl-PL" sz="1800" b="1" dirty="0" smtClean="0">
                <a:solidFill>
                  <a:schemeClr val="tx1"/>
                </a:solidFill>
              </a:rPr>
              <a:t>Jana </a:t>
            </a:r>
            <a:r>
              <a:rPr lang="pl-PL" sz="1800" b="1" dirty="0">
                <a:solidFill>
                  <a:schemeClr val="tx1"/>
                </a:solidFill>
              </a:rPr>
              <a:t>Pawła II oraz organizacja dwóch Eventów – wydarzeń, koncertów, będących zwieńczeniem zakończenia rewitalizacji tych </a:t>
            </a:r>
            <a:r>
              <a:rPr lang="pl-PL" sz="1800" b="1" dirty="0" smtClean="0">
                <a:solidFill>
                  <a:schemeClr val="tx1"/>
                </a:solidFill>
              </a:rPr>
              <a:t>miejsc. W </a:t>
            </a:r>
            <a:r>
              <a:rPr lang="pl-PL" sz="1800" b="1" dirty="0">
                <a:solidFill>
                  <a:schemeClr val="tx1"/>
                </a:solidFill>
              </a:rPr>
              <a:t>filmie pokazana została ciekawa historia i dzieje dwóch miejskich placów, w filmie uwzględniono elementy obszaru kultury i dziedzictwa kulturowego miasta oraz jego zmian urbanistycznych.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670560" y="125022"/>
            <a:ext cx="877824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„Opolskie Place wczoraj i dziś” – projekt filmowo </a:t>
            </a:r>
            <a:r>
              <a:rPr lang="pl-PL" sz="2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eventowy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4079056" y="5969215"/>
            <a:ext cx="445894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Opolska Fundacja Filmowa </a:t>
            </a:r>
            <a:r>
              <a:rPr lang="pl-PL" sz="20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OFFilm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1449036"/>
            <a:ext cx="3311023" cy="40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6156" y="2812869"/>
            <a:ext cx="5116998" cy="1611085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w </a:t>
            </a:r>
            <a: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projekcie wzięło udział 30 osób w wieku 60+, </a:t>
            </a:r>
            <a:r>
              <a:rPr lang="pl-PL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miał on </a:t>
            </a:r>
            <a: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za zadanie integrację oraz zwiększenie uczestnictwa osób starszych w życiu społecznym poprzez wskazanie alternatywnej formy spędzania czasu wolnego jaką są zajęcia rekreacyjne z elementami badmintona.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3309930" y="145759"/>
            <a:ext cx="256031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Senior na medal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4973014" y="5052384"/>
            <a:ext cx="4836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Fundacja Rozwoju Społecznego SPINACZ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1786883"/>
            <a:ext cx="3976915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23954" y="1847976"/>
            <a:ext cx="5039928" cy="2566701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Opolskie Spacery Ornitologiczne były zadaniem publicznym z dziedziny ekologii, ochrony zwierząt i ochrony dziedzictwa przyrodniczego powierzonym przez Miasto Opole. Wzięło udział w nich, co najmniej 88 osób. W trakcie dwóch spacerów m.in. na terenie Muzeum wsi Opolskiej, wypuszczono ptaki, którymi opiekowała się przychodnia weterynaryjna Arka przy wsparciu Nyskiego Pogotowia Opiekuńczo-Adopcyjnego Łapa.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611434" y="68208"/>
            <a:ext cx="751345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5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Opolskie Spacery Ornitologiczne</a:t>
            </a:r>
            <a:endParaRPr lang="pl-PL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 rot="20834616">
            <a:off x="885257" y="5501177"/>
            <a:ext cx="385078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Opolskie Towarzystwo Przyrodnicze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5796" y="1045623"/>
            <a:ext cx="2864909" cy="41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404" y="2318121"/>
            <a:ext cx="5129047" cy="2994268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</a:t>
            </a:r>
            <a:r>
              <a:rPr lang="pl-PL" sz="1800" b="1" dirty="0" smtClean="0">
                <a:solidFill>
                  <a:schemeClr val="tx1"/>
                </a:solidFill>
              </a:rPr>
              <a:t>w </a:t>
            </a:r>
            <a:r>
              <a:rPr lang="pl-PL" sz="1800" b="1" dirty="0">
                <a:solidFill>
                  <a:schemeClr val="tx1"/>
                </a:solidFill>
              </a:rPr>
              <a:t>zadaniu  wzięło udział 2139 uczestników, w ramach zadania przeprowadzono konferencję we współpracy z Urzędem Miasta Opola, na której wygłoszono prelekcje o tematyce prawnej i psychologicznej, </a:t>
            </a:r>
            <a:r>
              <a:rPr lang="pl-PL" sz="1800" b="1" dirty="0" smtClean="0">
                <a:solidFill>
                  <a:schemeClr val="tx1"/>
                </a:solidFill>
              </a:rPr>
              <a:t/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przeprowadzono </a:t>
            </a:r>
            <a:r>
              <a:rPr lang="pl-PL" sz="1800" b="1" dirty="0">
                <a:solidFill>
                  <a:schemeClr val="tx1"/>
                </a:solidFill>
              </a:rPr>
              <a:t>cykl 81 szkoleń dla pracowników Ośrodków Pomocy Społecznej z zakresu praw, sytuacji oraz potrzeb osób pokrzywdzonych przestępstwem, oraz 100 szkoleń dla uczniów, utworzono </a:t>
            </a:r>
            <a:r>
              <a:rPr lang="pl-PL" sz="1800" b="1" dirty="0" smtClean="0">
                <a:solidFill>
                  <a:schemeClr val="tx1"/>
                </a:solidFill>
              </a:rPr>
              <a:t>7 </a:t>
            </a:r>
            <a:r>
              <a:rPr lang="pl-PL" sz="1800" b="1" dirty="0">
                <a:solidFill>
                  <a:schemeClr val="tx1"/>
                </a:solidFill>
              </a:rPr>
              <a:t>punktów informacyjno-konsultacyjnych, utworzono spot reklamowy „Nie bądź obojętny”. 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878155" y="117560"/>
            <a:ext cx="841389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Zapobieganie przestępczości – województwo opolskie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6890285" y="5034878"/>
            <a:ext cx="2960913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Quisisana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1833027"/>
            <a:ext cx="3924830" cy="29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3676" y="2016173"/>
            <a:ext cx="5643286" cy="2960914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pl-PL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w </a:t>
            </a:r>
            <a: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ramach projektu zrealizowano 3 zadania:</a:t>
            </a:r>
            <a:b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staże </a:t>
            </a:r>
            <a: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zawodowe dla 10 osób z niepełnosprawnością, zakończone zatrudnieniem 40% tych osób</a:t>
            </a:r>
            <a:b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zajęcia </a:t>
            </a:r>
            <a: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edukacyjne, terapeutyczne, rehabilitacyjne i integracyjne dla 20 osób</a:t>
            </a:r>
            <a:b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szkolenia</a:t>
            </a:r>
            <a: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, doradztwo i wsparcie psychologiczne, psychoterapeutyczne, socjalne i prawne dla rodzin osób z </a:t>
            </a:r>
            <a:r>
              <a:rPr lang="pl-PL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niepełnosprawnościami.</a:t>
            </a:r>
            <a: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sz="18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/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3370127" y="180815"/>
            <a:ext cx="410400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Bądźmy aktywni –</a:t>
            </a:r>
            <a:r>
              <a:rPr lang="pl-PL" sz="2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mRazem</a:t>
            </a:r>
            <a:endParaRPr lang="pl-PL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3974749" y="5524384"/>
            <a:ext cx="532464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Fundacja Dom Rodzinnej Rehabilitacji Dzieci z Porażeniem Mózgowym</a:t>
            </a:r>
            <a:endParaRPr lang="pl-PL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1950720"/>
            <a:ext cx="3715658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0205" y="2027861"/>
            <a:ext cx="4775203" cy="2426572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</a:rPr>
              <a:t>- Bieg </a:t>
            </a:r>
            <a:r>
              <a:rPr lang="pl-PL" sz="1800" b="1" dirty="0">
                <a:solidFill>
                  <a:schemeClr val="tx1"/>
                </a:solidFill>
              </a:rPr>
              <a:t>Opolski odbywa się corocznie na opolskiej Wyspie Bolko w pierwsza sobotę lipca. </a:t>
            </a:r>
            <a:r>
              <a:rPr lang="pl-PL" sz="1800" b="1" dirty="0" err="1">
                <a:solidFill>
                  <a:schemeClr val="tx1"/>
                </a:solidFill>
              </a:rPr>
              <a:t>Odbyó</a:t>
            </a:r>
            <a:r>
              <a:rPr lang="pl-PL" sz="1800" b="1" dirty="0">
                <a:solidFill>
                  <a:schemeClr val="tx1"/>
                </a:solidFill>
              </a:rPr>
              <a:t> się już 17 edycji. To najstarsza impreza biegowa w naszym mieście. Celem projektu jest upowszechnienie kultury fizycznej i popularyzacja sportu jako zdrowego sposobu na spędzanie wolnego czasu oraz propagowanie aktywności fizycznej wśród dorosłych, dzieci i młodzieży. 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3870717" y="215427"/>
            <a:ext cx="312938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0"/>
                <a:solidFill>
                  <a:schemeClr val="tx1"/>
                </a:solidFill>
                <a:latin typeface="+mj-lt"/>
              </a:rPr>
              <a:t>8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Atlantis Bieg Opolski</a:t>
            </a:r>
            <a:endParaRPr lang="pl-PL" sz="24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 rot="21198694">
            <a:off x="5953891" y="5094077"/>
            <a:ext cx="382586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Stowarzyszenie Bieg Opolski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16" y="1665682"/>
            <a:ext cx="4210467" cy="27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Niestandardowy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B0F0"/>
      </a:accent1>
      <a:accent2>
        <a:srgbClr val="FAD372"/>
      </a:accent2>
      <a:accent3>
        <a:srgbClr val="A5AB81"/>
      </a:accent3>
      <a:accent4>
        <a:srgbClr val="FBE1A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1051</Words>
  <Application>Microsoft Office PowerPoint</Application>
  <PresentationFormat>Niestandardowy</PresentationFormat>
  <Paragraphs>73</Paragraphs>
  <Slides>18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Faseta</vt:lpstr>
      <vt:lpstr>             KATEGORIA POŻYTEK ROKU  17 ZGŁOSZEŃ - zadań realizowanych w 2019 roku    1. I Ogólnopolski Przegląd Piosenki Osób Niewidomych – Opole 2019 – Polski Związek Niewidomych Okręg Opolski  2. W internecie – Opolska Biblioteka Cyfrowa - Oleksandr Kovalenko – moje Opole 75 obrazów Opola w internecie 3. „Opolskie Place wczoraj i dziś” – projekt filmowo eventowy - Opolska Fundacja Filmowa OFFilm 4. Senior na medal - Fundacja Rozwoju Społecznego SPINACZ 5. Opolskie Spacery Ornitologiczne - Opolskie Towarzystwo Ornitologiczne 6. Zapobieganie przestępczości – województwo opolskie – Quisisana 7. Bądźmy aktywni –mRazem - Fundacja Dom Rodzinnej Rehabilitacji Dzieci z Porażeniem Mózgowym 8. Atlantis Bieg Opolski - Stowarzyszenie Bieg Opolski 9. Wsparcie osób oraz instytucji działających w obszarze bezdomności, ubóstwa oraz wykluczenia - Stowarzyszenie   Pomocy Osobom Bezdomnym, Ubogim oraz Wykluczonym Społecznie „Nadzieja” 10. Cykl trzydziestu trzech koncertów oraz siedmiu Jam Session w 2019 roku - Fundacja BluesOpole 11. Opolcon 2019 - Stowarzyszenie OKF Feniks 12. Asystent Osobisty Osoby Niesłyszącej i tłumacz języka migowego on-line - Polski Związek Głuchych Oddział Opolski 13. „Zupa dla ubogich w Opolu” - Fundacja „Zupa w Opolu” 14. Opolski Festiwal Spektakli Profilaktycznych” „Maski zostawimy na scenie” - Fundacja Pomocy Dzieciom i rodzinie Horyzont w Opolu 15. Placówka wsparcia dziennego świetlica środowiskowa NARNIA - Fundacja Pomocy Dzieciom i rodzinie Horyzont w Opolu 16. Edukacja Domowa –Wdrożenie Idei - Fundacja Rozwoju Edukacji Empatycznej – FREE 17. Niewidomy kolega? Mój dobry przyjaciel, a ja już wiem jak mu pomagać. Warsztaty dla przedszkolaków i uczniów – edycja II rozszerzona - Fundacja Szansa dla niewidomych.  </vt:lpstr>
      <vt:lpstr>- I Ogólnopolski Przegląd Piosenki Osób Niewidomych –Opole 2019 r. odbywał się w Opolu w dniach 03-05.09.2019 r. a jego najważniejszym elementem był koncert finałowy, zorganizowany w dniu 04.09.2019 r. w Sali Kameralnej NCPP w Opolu. Zorganizowanie koncertu przyczyniło się do integracji środowiska osób niewidomych i słabo widzących oraz pozwoliło zaprezentować talenty wokalne osób z dysfunkcją wzroku z całej Polski.</vt:lpstr>
      <vt:lpstr>- w opolskich schroniskach dla bezdomnych „Gawra” prezentował wystawę i zaangażował ludzi biednych i bezdomnych do malowania, którzy w zimowe wieczory malowali farbami, gwaszami. W domu „Szansa” na ul. Małopolskiej w Opolu zorganizował wystawę własnych obrazków i portretował ludzi bezdomnych i samotnych, dając im nadzieje na lepsze życie i chwile radości.</vt:lpstr>
      <vt:lpstr>- Opolska Fundacja Filmowa zakończyła w roku 2019, projekt ,na który składały się produkcja filmu pt.”Opolskie place wczoraj i dziś”-Pl. Św. Sebastiana i Plac Jana Pawła II oraz organizacja dwóch Eventów – wydarzeń, koncertów, będących zwieńczeniem zakończenia rewitalizacji tych miejsc. W filmie pokazana została ciekawa historia i dzieje dwóch miejskich placów, w filmie uwzględniono elementy obszaru kultury i dziedzictwa kulturowego miasta oraz jego zmian urbanistycznych.  </vt:lpstr>
      <vt:lpstr>- w projekcie wzięło udział 30 osób w wieku 60+, miał on za zadanie integrację oraz zwiększenie uczestnictwa osób starszych w życiu społecznym poprzez wskazanie alternatywnej formy spędzania czasu wolnego jaką są zajęcia rekreacyjne z elementami badmintona.  </vt:lpstr>
      <vt:lpstr>- Opolskie Spacery Ornitologiczne były zadaniem publicznym z dziedziny ekologii, ochrony zwierząt i ochrony dziedzictwa przyrodniczego powierzonym przez Miasto Opole. Wzięło udział w nich, co najmniej 88 osób. W trakcie dwóch spacerów m.in. na terenie Muzeum wsi Opolskiej, wypuszczono ptaki, którymi opiekowała się przychodnia weterynaryjna Arka przy wsparciu Nyskiego Pogotowia Opiekuńczo-Adopcyjnego Łapa. </vt:lpstr>
      <vt:lpstr>- w zadaniu  wzięło udział 2139 uczestników, w ramach zadania przeprowadzono konferencję we współpracy z Urzędem Miasta Opola, na której wygłoszono prelekcje o tematyce prawnej i psychologicznej,  - przeprowadzono cykl 81 szkoleń dla pracowników Ośrodków Pomocy Społecznej z zakresu praw, sytuacji oraz potrzeb osób pokrzywdzonych przestępstwem, oraz 100 szkoleń dla uczniów, utworzono 7 punktów informacyjno-konsultacyjnych, utworzono spot reklamowy „Nie bądź obojętny”. </vt:lpstr>
      <vt:lpstr>- w ramach projektu zrealizowano 3 zadania: - staże zawodowe dla 10 osób z niepełnosprawnością, zakończone zatrudnieniem 40% tych osób - zajęcia edukacyjne, terapeutyczne, rehabilitacyjne i integracyjne dla 20 osób - szkolenia, doradztwo i wsparcie psychologiczne, psychoterapeutyczne, socjalne i prawne dla rodzin osób z niepełnosprawnościami.   </vt:lpstr>
      <vt:lpstr>- Bieg Opolski odbywa się corocznie na opolskiej Wyspie Bolko w pierwsza sobotę lipca. Odbyó się już 17 edycji. To najstarsza impreza biegowa w naszym mieście. Celem projektu jest upowszechnienie kultury fizycznej i popularyzacja sportu jako zdrowego sposobu na spędzanie wolnego czasu oraz propagowanie aktywności fizycznej wśród dorosłych, dzieci i młodzieży. </vt:lpstr>
      <vt:lpstr>- głównym celem zadania było odciążenie instytucji Państwowych w ich zadaniach oraz wsparcie podopiecznych tych instytucji w sprawach medycznych, urzędowych, zmniejszenie skrajnego ubóstwa poprzez spotkania informacyjne, kierowanie do jednostek specjalistycznych zajmującą się pomocą socjalną a także poprzez bezpośrednią pomoc stowarzyszenia.   </vt:lpstr>
      <vt:lpstr>- Cykl koncertów to wydarzenie ogólnodostępne dla wszystkich mieszkańców Opola, na wysokim poziomie artystycznym dla miłośników muzyki o różnym statusie społecznym i ekonomicznym.</vt:lpstr>
      <vt:lpstr>- Opolcon to największy bezpłatny konwent fantastyczny w Polsce. W trakcie wydarzenia poruszane jest ogromne spektrum tematów-od tematów czysto naukowych, prze fantasy, historię, po wszelkiego rodzaju gry. </vt:lpstr>
      <vt:lpstr>- Zadanie kierowane było do wszystkich głuchych mieszkańców Opola, obecnie z usług Assystenta Osobistego ora tłumacza on-line korzysta ok. 50 niesłyszących osób. Projekt pozwala na możliwość włączenia niesłyszących obywateli w funkcjonowanie społeczności miasta Opola,  ma charakter indywidualny - pozwala na uczestnictwo w życiu społecznym, oraz instytucjonalny -pozwala być dostępnym osobom niesłyszącym różnym instytucjom mającym służyć mieszkańcom Opola. </vt:lpstr>
      <vt:lpstr>- Założeniem projektu pt. „Zupa dla ubogich” było wyjście z bezpośrednią pomocą na ulicę dla potrzebujących- opolskich bezdomnych i nie tylko. Akcja wydawania posiłków była prowadzona przez wolontariuszy Fundacji. Każda akcję wydawania posiłków prowadzono w soboty o godz. 17:00, na pl. Przed Galerią handlową „Solaris”. Podstawą każdego posiłku była zupa.</vt:lpstr>
      <vt:lpstr>- Festiwal jest skierowany do dzieci i młodzieży ze wszystkich szkół podstawowych, szkół ponadpodstawowych oraz wychowanków placówek wsparcia dziennego, wychowawców, nauczycieli i pedagogów oraz rodzn. Festiwal w swojej formule ma za zadanie integracje dzieci i młodzieży poprzez łączenie w grupy i wspólne realizowanie przedstawień o charakterze profilaktycznym dla swoich rówieśników i pokazanie ich w ramach organizowanej co rocznie Gali Finałowej w jednym z Opolskich teatrów.  </vt:lpstr>
      <vt:lpstr>- Placówka funkcjonuje 5 dni w tygodniu oraz w wakacje i ferie, zlokalizowana jest w dzielnicy Groszowice, jest dostępna dla dzieci i młodziezy w wieku od 6-17 lat z całego miasta Opola. Placówka bierze udział we wszystkich przedsięwzięciach organizowanych przez Urzad Miasta Opola( piknikach, konkursach, eventach, gdzie dzieci maja możliwość m.in. pokazywać swoje pasje i prezentować na scenie swoje zdolności. Placówka organizuje również dla dzieci różne atrakcje jak. np. spływ na pontonach rzeką Dunajec. Narnia to aktywność, profilaktyka, wyzwania, nauka, zabawa.</vt:lpstr>
      <vt:lpstr>- Free to miejsce dla dzieci, w którym uczą się siebie i od siebie nawzajem, rozwijają się i bawią. Organizowane są zajęcia, wyjazdy, warsztaty dostępne dla dzieci uczących się w domowym trybie nauki. Działania Free mają za zadanie uwrażliwiać dzieci na bycie tolerancyjnym, życzliwym i w pełni swobodnym obywatelem.</vt:lpstr>
      <vt:lpstr>W projekcie udział wzięło ponad 2000 dzieci z opolskich szkół i przedszkoli. Celem działania była integracja małych mieszkańców regionu z często nieznanym i niedostępnym dla nich światem dotyku i dźwięku, w którym żyją niewidomi. Projekt zrealizowano w formie warsztatów, w których brali również udział wolontariusze z niepełnosprawnościami wzroku.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● Prezes Opolskiego Stowarzyszenia Rehabilitacji Neurologicznej i Funkcjonalnej, Członek wojewódzkiej rady ds. osób niepełnosprawnych, Instruktor aktywnej rehabilitacji  ● Od ponad kilkunastu lat prowadzi aktywne działania na rzecz osób niepełnosprawnych  ● Angażuje się w organizację opieki medycznej oraz integrację osób niepełnosprawnych ze społeczeństwem  ● Udziela się w zakresie szerzenia wiedzy i informacji o specyficznych potrzebach osób dotkniętych niepełnosprawnością  ● Prowadzi liczne warsztaty i szkolenia o tematyce niepełnosprawności realizowane od 2009 r.</dc:title>
  <dc:creator>Michał Dzięgielewski</dc:creator>
  <cp:lastModifiedBy>Alicja Wagner</cp:lastModifiedBy>
  <cp:revision>86</cp:revision>
  <cp:lastPrinted>2017-05-18T09:38:50Z</cp:lastPrinted>
  <dcterms:created xsi:type="dcterms:W3CDTF">2017-05-15T07:00:19Z</dcterms:created>
  <dcterms:modified xsi:type="dcterms:W3CDTF">2020-03-06T08:00:25Z</dcterms:modified>
</cp:coreProperties>
</file>